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-163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8218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42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54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7100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0461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2167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794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9899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285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3319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3234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DC95C-ABAE-4350-B582-00E6AD4505EB}" type="datetimeFigureOut">
              <a:rPr lang="de-DE" smtClean="0"/>
              <a:t>19.04.2017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A8570-789F-47B4-9827-1C830FFB3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6767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photos-3.dropbox.com/t/2/AAAjOx1sqogRPdxRfuHO8CCP51ioViGsar5_snOxsbUfpQ/12/69485922/jpeg/32x32/1/_/1/2/IMG_20170419_094832.jpg/ENybhDYYmvMBIAcoBw/USZvIYUhwA2bAtL_RUPpAyvW4GqJOlhBH1SsWkPJKy8?size=800x600&amp;size_mode=3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2488" y="230312"/>
            <a:ext cx="4374092" cy="6462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feil nach rechts 5"/>
          <p:cNvSpPr/>
          <p:nvPr/>
        </p:nvSpPr>
        <p:spPr>
          <a:xfrm>
            <a:off x="332383" y="2564904"/>
            <a:ext cx="2268252" cy="576064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Funktionsgenerator</a:t>
            </a:r>
          </a:p>
        </p:txBody>
      </p:sp>
      <p:sp>
        <p:nvSpPr>
          <p:cNvPr id="8" name="Pfeil nach rechts 7"/>
          <p:cNvSpPr/>
          <p:nvPr/>
        </p:nvSpPr>
        <p:spPr>
          <a:xfrm>
            <a:off x="359558" y="836712"/>
            <a:ext cx="2772281" cy="576064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Verstärker (nicht benutzt)</a:t>
            </a:r>
          </a:p>
        </p:txBody>
      </p:sp>
      <p:sp>
        <p:nvSpPr>
          <p:cNvPr id="9" name="Pfeil nach rechts 8"/>
          <p:cNvSpPr/>
          <p:nvPr/>
        </p:nvSpPr>
        <p:spPr>
          <a:xfrm>
            <a:off x="12781" y="3861048"/>
            <a:ext cx="2907456" cy="1296144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100" dirty="0"/>
              <a:t>Verschaltungsbox mit Shunt</a:t>
            </a:r>
          </a:p>
          <a:p>
            <a:pPr algn="ctr"/>
            <a:r>
              <a:rPr lang="de-DE" sz="1100" dirty="0"/>
              <a:t>Hier wird der Verstärker und das </a:t>
            </a:r>
            <a:r>
              <a:rPr lang="de-DE" sz="1100" dirty="0" err="1"/>
              <a:t>Oszi</a:t>
            </a:r>
            <a:r>
              <a:rPr lang="de-DE" sz="1100" dirty="0"/>
              <a:t> eingesteckt.</a:t>
            </a:r>
          </a:p>
        </p:txBody>
      </p:sp>
      <p:sp>
        <p:nvSpPr>
          <p:cNvPr id="11" name="Pfeil nach rechts 10"/>
          <p:cNvSpPr/>
          <p:nvPr/>
        </p:nvSpPr>
        <p:spPr>
          <a:xfrm flipH="1">
            <a:off x="6084168" y="2167301"/>
            <a:ext cx="2339753" cy="973667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Verstärker (für Funktionsgenerator, Faktor 2)</a:t>
            </a:r>
          </a:p>
        </p:txBody>
      </p:sp>
      <p:sp>
        <p:nvSpPr>
          <p:cNvPr id="12" name="Pfeil nach rechts 11"/>
          <p:cNvSpPr/>
          <p:nvPr/>
        </p:nvSpPr>
        <p:spPr>
          <a:xfrm flipH="1">
            <a:off x="5652120" y="3717032"/>
            <a:ext cx="2339753" cy="973667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/>
              <a:t>Oszilloskop</a:t>
            </a:r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4690699"/>
            <a:ext cx="2649978" cy="2021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Pfeil nach rechts 13"/>
          <p:cNvSpPr/>
          <p:nvPr/>
        </p:nvSpPr>
        <p:spPr>
          <a:xfrm>
            <a:off x="3951937" y="5157192"/>
            <a:ext cx="2680664" cy="1576678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/>
              <a:t>Epsteinrahmen</a:t>
            </a:r>
            <a:endParaRPr lang="de-DE" dirty="0"/>
          </a:p>
          <a:p>
            <a:pPr algn="ctr"/>
            <a:r>
              <a:rPr lang="de-DE" sz="900" dirty="0"/>
              <a:t>Von der Verschaltungsbox werden die jeweiligen Kabel</a:t>
            </a:r>
            <a:r>
              <a:rPr lang="de-DE" sz="1600" dirty="0"/>
              <a:t>*</a:t>
            </a:r>
            <a:r>
              <a:rPr lang="de-DE" sz="900" dirty="0"/>
              <a:t> in den Rahmen eingesteckt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2970074" y="4044368"/>
            <a:ext cx="323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611222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photos-3.dropbox.com/t/2/AAAjOx1sqogRPdxRfuHO8CCP51ioViGsar5_snOxsbUfpQ/12/69485922/jpeg/32x32/1/_/1/2/IMG_20170419_094832.jpg/ENybhDYYmvMBIAcoBw/USZvIYUhwA2bAtL_RUPpAyvW4GqJOlhBH1SsWkPJKy8?size=800x600&amp;size_mode=3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476672"/>
            <a:ext cx="4824536" cy="3679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feld 1"/>
          <p:cNvSpPr txBox="1"/>
          <p:nvPr/>
        </p:nvSpPr>
        <p:spPr>
          <a:xfrm>
            <a:off x="3085468" y="3539149"/>
            <a:ext cx="100811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de-DE" dirty="0"/>
              <a:t>Primär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211960" y="3556165"/>
            <a:ext cx="1152128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de-DE" dirty="0"/>
              <a:t>Sekundär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07975" y="4509120"/>
            <a:ext cx="80084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/>
              <a:t>Primärwicklung </a:t>
            </a:r>
            <a:r>
              <a:rPr lang="de-DE" u="sng" dirty="0" err="1"/>
              <a:t>Epsteinrahmen</a:t>
            </a:r>
            <a:r>
              <a:rPr lang="de-DE" u="sng" dirty="0"/>
              <a:t>: </a:t>
            </a:r>
            <a:r>
              <a:rPr lang="de-DE" dirty="0"/>
              <a:t>Frequenzgenerator (</a:t>
            </a:r>
            <a:r>
              <a:rPr lang="de-DE" dirty="0" err="1"/>
              <a:t>Sinusfürmige</a:t>
            </a:r>
            <a:r>
              <a:rPr lang="de-DE" dirty="0"/>
              <a:t> Spannung)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Erzeugt über </a:t>
            </a:r>
            <a:r>
              <a:rPr lang="de-DE" dirty="0" err="1"/>
              <a:t>Primärwicklung+Shunt</a:t>
            </a:r>
            <a:r>
              <a:rPr lang="de-DE" dirty="0"/>
              <a:t>, einen Magnetisierungsstrom. (Verursacht eine magnetische Feldstärke H.) </a:t>
            </a:r>
          </a:p>
          <a:p>
            <a:endParaRPr lang="de-DE" dirty="0"/>
          </a:p>
          <a:p>
            <a:r>
              <a:rPr lang="de-DE" u="sng" dirty="0"/>
              <a:t>Sekundärwicklung </a:t>
            </a:r>
            <a:r>
              <a:rPr lang="de-DE" u="sng" dirty="0" err="1"/>
              <a:t>Epsteinrahmen</a:t>
            </a:r>
            <a:r>
              <a:rPr lang="de-DE" u="sng" dirty="0"/>
              <a:t>: Oszilloskop (</a:t>
            </a:r>
            <a:r>
              <a:rPr lang="de-DE" dirty="0"/>
              <a:t>Aufgrund des Induktionsgesetzes wird eine Spannung </a:t>
            </a:r>
            <a:r>
              <a:rPr lang="de-DE" dirty="0" err="1"/>
              <a:t>erzeugt</a:t>
            </a:r>
            <a:r>
              <a:rPr lang="de-DE" dirty="0" err="1">
                <a:sym typeface="Wingdings" panose="05000000000000000000" pitchFamily="2" charset="2"/>
              </a:rPr>
              <a:t>D</a:t>
            </a:r>
            <a:r>
              <a:rPr lang="de-DE" dirty="0" err="1"/>
              <a:t>arstellung</a:t>
            </a:r>
            <a:r>
              <a:rPr lang="de-DE" dirty="0"/>
              <a:t> im </a:t>
            </a:r>
            <a:r>
              <a:rPr lang="de-DE" dirty="0" err="1"/>
              <a:t>Oszi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89688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photos-4.dropbox.com/t/2/AAAt7q8aLkzCSRSfc1TuNVmaD2-xAYcicJ00YiZNpXLaTw/12/69485922/jpeg/32x32/1/_/1/2/IMG_20170419_095104.jpg/ENybhDYYmvMBIAcoBw/lMksnlbv1Jb_T3fUlW9r0CC8KRWkT3xPNMbkcLjN3dc?size=800x600&amp;size_mode=3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684217" y="1278773"/>
            <a:ext cx="1440160" cy="72008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Funktionsgenerator</a:t>
            </a:r>
          </a:p>
        </p:txBody>
      </p:sp>
      <p:sp>
        <p:nvSpPr>
          <p:cNvPr id="8" name="Rechteck 7"/>
          <p:cNvSpPr/>
          <p:nvPr/>
        </p:nvSpPr>
        <p:spPr>
          <a:xfrm>
            <a:off x="648213" y="2522475"/>
            <a:ext cx="1512168" cy="72008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Verstärker (Faktor 2)</a:t>
            </a:r>
          </a:p>
        </p:txBody>
      </p:sp>
      <p:sp>
        <p:nvSpPr>
          <p:cNvPr id="9" name="Rechteck 8"/>
          <p:cNvSpPr/>
          <p:nvPr/>
        </p:nvSpPr>
        <p:spPr>
          <a:xfrm>
            <a:off x="2987824" y="3429000"/>
            <a:ext cx="1584176" cy="72008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Zentrale Verschaltungsbox, mit dem Shunt (1 Ohm)</a:t>
            </a:r>
          </a:p>
        </p:txBody>
      </p:sp>
      <p:sp>
        <p:nvSpPr>
          <p:cNvPr id="10" name="Rechteck 9"/>
          <p:cNvSpPr/>
          <p:nvPr/>
        </p:nvSpPr>
        <p:spPr>
          <a:xfrm>
            <a:off x="5436096" y="1255910"/>
            <a:ext cx="1440160" cy="72008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Oszilloskop</a:t>
            </a:r>
          </a:p>
        </p:txBody>
      </p:sp>
      <p:sp>
        <p:nvSpPr>
          <p:cNvPr id="11" name="Rechteck 10"/>
          <p:cNvSpPr/>
          <p:nvPr/>
        </p:nvSpPr>
        <p:spPr>
          <a:xfrm>
            <a:off x="3059832" y="5013176"/>
            <a:ext cx="1440160" cy="72008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Epsteinrahmen</a:t>
            </a:r>
            <a:endParaRPr lang="de-DE" sz="1200" dirty="0"/>
          </a:p>
        </p:txBody>
      </p:sp>
      <p:cxnSp>
        <p:nvCxnSpPr>
          <p:cNvPr id="12" name="Gewinkelte Verbindung 11"/>
          <p:cNvCxnSpPr>
            <a:stCxn id="8" idx="2"/>
            <a:endCxn id="9" idx="1"/>
          </p:cNvCxnSpPr>
          <p:nvPr/>
        </p:nvCxnSpPr>
        <p:spPr>
          <a:xfrm rot="16200000" flipH="1">
            <a:off x="1922818" y="2724033"/>
            <a:ext cx="546485" cy="1583527"/>
          </a:xfrm>
          <a:prstGeom prst="bentConnector2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Gerade Verbindung 23"/>
          <p:cNvCxnSpPr>
            <a:stCxn id="9" idx="2"/>
            <a:endCxn id="11" idx="0"/>
          </p:cNvCxnSpPr>
          <p:nvPr/>
        </p:nvCxnSpPr>
        <p:spPr>
          <a:xfrm>
            <a:off x="3779912" y="4149080"/>
            <a:ext cx="0" cy="8640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Gewinkelte Verbindung 26"/>
          <p:cNvCxnSpPr>
            <a:stCxn id="10" idx="2"/>
            <a:endCxn id="9" idx="3"/>
          </p:cNvCxnSpPr>
          <p:nvPr/>
        </p:nvCxnSpPr>
        <p:spPr>
          <a:xfrm rot="5400000">
            <a:off x="4457563" y="2090427"/>
            <a:ext cx="1813050" cy="1584176"/>
          </a:xfrm>
          <a:prstGeom prst="bentConnector2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41"/>
          <p:cNvCxnSpPr>
            <a:stCxn id="5" idx="2"/>
            <a:endCxn id="8" idx="0"/>
          </p:cNvCxnSpPr>
          <p:nvPr/>
        </p:nvCxnSpPr>
        <p:spPr>
          <a:xfrm>
            <a:off x="1404297" y="1998853"/>
            <a:ext cx="0" cy="52362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71" name="Abgerundetes Rechteck 2070"/>
          <p:cNvSpPr/>
          <p:nvPr/>
        </p:nvSpPr>
        <p:spPr>
          <a:xfrm>
            <a:off x="3575631" y="1431002"/>
            <a:ext cx="504056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PC</a:t>
            </a:r>
          </a:p>
        </p:txBody>
      </p:sp>
      <p:cxnSp>
        <p:nvCxnSpPr>
          <p:cNvPr id="58" name="Gerade Verbindung 57"/>
          <p:cNvCxnSpPr>
            <a:stCxn id="2071" idx="1"/>
            <a:endCxn id="10" idx="3"/>
          </p:cNvCxnSpPr>
          <p:nvPr/>
        </p:nvCxnSpPr>
        <p:spPr>
          <a:xfrm>
            <a:off x="4042558" y="1611022"/>
            <a:ext cx="1413460" cy="49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Gerade Verbindung 57"/>
          <p:cNvCxnSpPr>
            <a:cxnSpLocks/>
          </p:cNvCxnSpPr>
          <p:nvPr/>
        </p:nvCxnSpPr>
        <p:spPr>
          <a:xfrm>
            <a:off x="2139180" y="1611454"/>
            <a:ext cx="1432200" cy="1610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828186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</Words>
  <Application>Microsoft Office PowerPoint</Application>
  <PresentationFormat>Bildschirmpräsentation (4:3)</PresentationFormat>
  <Paragraphs>20</Paragraphs>
  <Slides>3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4" baseType="lpstr">
      <vt:lpstr>Larissa</vt:lpstr>
      <vt:lpstr>PowerPoint-Präsentation</vt:lpstr>
      <vt:lpstr>PowerPoint-Präsentation</vt:lpstr>
      <vt:lpstr>PowerPoint-Präsentation</vt:lpstr>
    </vt:vector>
  </TitlesOfParts>
  <Company>Hochschule Esslingen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Mahkovec, Smiljan</dc:creator>
  <cp:lastModifiedBy>Mahkovec, Smiljan</cp:lastModifiedBy>
  <cp:revision>29</cp:revision>
  <dcterms:created xsi:type="dcterms:W3CDTF">2017-04-19T08:16:56Z</dcterms:created>
  <dcterms:modified xsi:type="dcterms:W3CDTF">2017-04-19T09:35:30Z</dcterms:modified>
</cp:coreProperties>
</file>

<file path=docProps/thumbnail.jpeg>
</file>